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3" r:id="rId4"/>
    <p:sldId id="262" r:id="rId5"/>
    <p:sldId id="259" r:id="rId6"/>
    <p:sldId id="266" r:id="rId7"/>
    <p:sldId id="258" r:id="rId8"/>
    <p:sldId id="264" r:id="rId9"/>
    <p:sldId id="265" r:id="rId10"/>
    <p:sldId id="260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253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414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702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6036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183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3013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2134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0952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5769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03.06.2018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9052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9147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816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367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030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285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98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827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78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492DF36-476D-412D-9CB6-CEF81D447E1E}" type="datetimeFigureOut">
              <a:rPr lang="pl-PL" smtClean="0"/>
              <a:t>03.06.2018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1A908E5-969F-46F7-9A1A-F3E756D9C3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688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2564904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C9E7C50A-C17F-4A7C-AAC0-A944A1E6F368}"/>
              </a:ext>
            </a:extLst>
          </p:cNvPr>
          <p:cNvSpPr/>
          <p:nvPr/>
        </p:nvSpPr>
        <p:spPr>
          <a:xfrm>
            <a:off x="4354180" y="2888069"/>
            <a:ext cx="3483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HealthBand</a:t>
            </a:r>
          </a:p>
        </p:txBody>
      </p:sp>
    </p:spTree>
    <p:extLst>
      <p:ext uri="{BB962C8B-B14F-4D97-AF65-F5344CB8AC3E}">
        <p14:creationId xmlns:p14="http://schemas.microsoft.com/office/powerpoint/2010/main" val="118326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Znalezione obrazy dla zapytania jav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1201" y="1650392"/>
            <a:ext cx="3272590" cy="2010807"/>
          </a:xfrm>
          <a:prstGeom prst="rect">
            <a:avLst/>
          </a:prstGeom>
          <a:noFill/>
        </p:spPr>
      </p:pic>
      <p:pic>
        <p:nvPicPr>
          <p:cNvPr id="2050" name="Picture 2" descr="Podobny obraz">
            <a:extLst>
              <a:ext uri="{FF2B5EF4-FFF2-40B4-BE49-F238E27FC236}">
                <a16:creationId xmlns:a16="http://schemas.microsoft.com/office/drawing/2014/main" id="{D01024A5-2375-4920-84C5-841DB1517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73" y="3701828"/>
            <a:ext cx="3012604" cy="133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dobny obraz">
            <a:extLst>
              <a:ext uri="{FF2B5EF4-FFF2-40B4-BE49-F238E27FC236}">
                <a16:creationId xmlns:a16="http://schemas.microsoft.com/office/drawing/2014/main" id="{006A0E2B-F900-4ECF-B914-40E12E8C6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68" y="3784498"/>
            <a:ext cx="1909664" cy="118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Znalezione obrazy dla zapytania python logo">
            <a:extLst>
              <a:ext uri="{FF2B5EF4-FFF2-40B4-BE49-F238E27FC236}">
                <a16:creationId xmlns:a16="http://schemas.microsoft.com/office/drawing/2014/main" id="{D0B3034F-28F0-46E9-9F5C-1CD821A2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98" y="3867062"/>
            <a:ext cx="3060229" cy="103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odobny obraz">
            <a:extLst>
              <a:ext uri="{FF2B5EF4-FFF2-40B4-BE49-F238E27FC236}">
                <a16:creationId xmlns:a16="http://schemas.microsoft.com/office/drawing/2014/main" id="{89E0DAFB-A35E-442A-98C0-4E742CBC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73" y="5229881"/>
            <a:ext cx="571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odobny obraz">
            <a:extLst>
              <a:ext uri="{FF2B5EF4-FFF2-40B4-BE49-F238E27FC236}">
                <a16:creationId xmlns:a16="http://schemas.microsoft.com/office/drawing/2014/main" id="{6CD29D81-34EB-45E7-AD8D-22099209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29" y="1697067"/>
            <a:ext cx="3272591" cy="184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8C6D1568-9C5D-4302-BBDF-7A0EB929F317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B4E3D153-C8AF-4E69-AB21-30D3908904F7}"/>
              </a:ext>
            </a:extLst>
          </p:cNvPr>
          <p:cNvSpPr/>
          <p:nvPr/>
        </p:nvSpPr>
        <p:spPr>
          <a:xfrm>
            <a:off x="4394512" y="244724"/>
            <a:ext cx="34029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Technologie</a:t>
            </a:r>
          </a:p>
        </p:txBody>
      </p:sp>
      <p:pic>
        <p:nvPicPr>
          <p:cNvPr id="1026" name="Picture 2" descr="Znalezione obrazy dla zapytania inkscape logo">
            <a:extLst>
              <a:ext uri="{FF2B5EF4-FFF2-40B4-BE49-F238E27FC236}">
                <a16:creationId xmlns:a16="http://schemas.microsoft.com/office/drawing/2014/main" id="{CB1B030B-330A-47B9-B58C-0363D383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487" y="5207608"/>
            <a:ext cx="2606040" cy="142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96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Znalezione obrazy dla zapytania programiśc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9102" y="2993032"/>
            <a:ext cx="3051166" cy="1500041"/>
          </a:xfrm>
          <a:prstGeom prst="rect">
            <a:avLst/>
          </a:prstGeom>
          <a:noFill/>
        </p:spPr>
      </p:pic>
      <p:sp>
        <p:nvSpPr>
          <p:cNvPr id="7" name="Prostokąt 6"/>
          <p:cNvSpPr/>
          <p:nvPr/>
        </p:nvSpPr>
        <p:spPr>
          <a:xfrm>
            <a:off x="8713160" y="2951946"/>
            <a:ext cx="250033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Aplikacja na </a:t>
            </a:r>
            <a:r>
              <a:rPr lang="pl-PL" sz="28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ios’a</a:t>
            </a:r>
            <a:endParaRPr lang="pl-PL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1043338" y="3219833"/>
            <a:ext cx="250033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Analiza snu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386DB939-73D6-4CD7-AFB9-4B9C403D3BBE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61E20A89-3744-4EAA-A6D7-65CA310227D2}"/>
              </a:ext>
            </a:extLst>
          </p:cNvPr>
          <p:cNvSpPr/>
          <p:nvPr/>
        </p:nvSpPr>
        <p:spPr>
          <a:xfrm>
            <a:off x="3320949" y="244724"/>
            <a:ext cx="55501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Plany na przyszłość</a:t>
            </a:r>
          </a:p>
        </p:txBody>
      </p:sp>
      <p:pic>
        <p:nvPicPr>
          <p:cNvPr id="16" name="Picture 14" descr="Znalezione obrazy dla zapytania arrow">
            <a:extLst>
              <a:ext uri="{FF2B5EF4-FFF2-40B4-BE49-F238E27FC236}">
                <a16:creationId xmlns:a16="http://schemas.microsoft.com/office/drawing/2014/main" id="{5AB1472F-E940-4E98-B71C-C28308B71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2765" flipH="1" flipV="1">
            <a:off x="2750972" y="1833017"/>
            <a:ext cx="1441919" cy="13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Znalezione obrazy dla zapytania arrow">
            <a:extLst>
              <a:ext uri="{FF2B5EF4-FFF2-40B4-BE49-F238E27FC236}">
                <a16:creationId xmlns:a16="http://schemas.microsoft.com/office/drawing/2014/main" id="{3168E32E-D342-4E06-9C8E-7390C4173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4463" flipV="1">
            <a:off x="7347509" y="1865388"/>
            <a:ext cx="1331902" cy="124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Znalezione obrazy dla zapytania arrow">
            <a:extLst>
              <a:ext uri="{FF2B5EF4-FFF2-40B4-BE49-F238E27FC236}">
                <a16:creationId xmlns:a16="http://schemas.microsoft.com/office/drawing/2014/main" id="{4A012FD9-3DC4-4254-AD03-906304641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1209" flipH="1">
            <a:off x="3685172" y="4726017"/>
            <a:ext cx="1422012" cy="133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Znalezione obrazy dla zapytania arrow">
            <a:extLst>
              <a:ext uri="{FF2B5EF4-FFF2-40B4-BE49-F238E27FC236}">
                <a16:creationId xmlns:a16="http://schemas.microsoft.com/office/drawing/2014/main" id="{5ED6A475-0CDF-4423-B569-A27527D7D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354">
            <a:off x="6705420" y="4813987"/>
            <a:ext cx="1528606" cy="143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Prostokąt 19">
            <a:extLst>
              <a:ext uri="{FF2B5EF4-FFF2-40B4-BE49-F238E27FC236}">
                <a16:creationId xmlns:a16="http://schemas.microsoft.com/office/drawing/2014/main" id="{1BECC4E8-63B4-41EB-A61A-FA77F2450ABA}"/>
              </a:ext>
            </a:extLst>
          </p:cNvPr>
          <p:cNvSpPr/>
          <p:nvPr/>
        </p:nvSpPr>
        <p:spPr>
          <a:xfrm>
            <a:off x="820619" y="5269599"/>
            <a:ext cx="250033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Dystrybucja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F8B7B259-9275-4D70-940B-F41586758EDF}"/>
              </a:ext>
            </a:extLst>
          </p:cNvPr>
          <p:cNvSpPr/>
          <p:nvPr/>
        </p:nvSpPr>
        <p:spPr>
          <a:xfrm>
            <a:off x="8566856" y="5054155"/>
            <a:ext cx="313746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8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Zaawansowana Kontrola </a:t>
            </a:r>
            <a:r>
              <a:rPr lang="pl-PL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</a:rPr>
              <a:t>tętna</a:t>
            </a:r>
          </a:p>
        </p:txBody>
      </p:sp>
    </p:spTree>
    <p:extLst>
      <p:ext uri="{BB962C8B-B14F-4D97-AF65-F5344CB8AC3E}">
        <p14:creationId xmlns:p14="http://schemas.microsoft.com/office/powerpoint/2010/main" val="25489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2564904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C9E7C50A-C17F-4A7C-AAC0-A944A1E6F368}"/>
              </a:ext>
            </a:extLst>
          </p:cNvPr>
          <p:cNvSpPr/>
          <p:nvPr/>
        </p:nvSpPr>
        <p:spPr>
          <a:xfrm>
            <a:off x="2912219" y="2888069"/>
            <a:ext cx="6367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Dziękujemy za uwagę!</a:t>
            </a:r>
          </a:p>
        </p:txBody>
      </p:sp>
    </p:spTree>
    <p:extLst>
      <p:ext uri="{BB962C8B-B14F-4D97-AF65-F5344CB8AC3E}">
        <p14:creationId xmlns:p14="http://schemas.microsoft.com/office/powerpoint/2010/main" val="164717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rostokąt 33">
            <a:extLst>
              <a:ext uri="{FF2B5EF4-FFF2-40B4-BE49-F238E27FC236}">
                <a16:creationId xmlns:a16="http://schemas.microsoft.com/office/drawing/2014/main" id="{CD6FFC50-0A6A-4F8A-BA01-2984095438A5}"/>
              </a:ext>
            </a:extLst>
          </p:cNvPr>
          <p:cNvSpPr/>
          <p:nvPr/>
        </p:nvSpPr>
        <p:spPr>
          <a:xfrm>
            <a:off x="0" y="-21300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pole tekstowe 10"/>
          <p:cNvSpPr txBox="1"/>
          <p:nvPr/>
        </p:nvSpPr>
        <p:spPr>
          <a:xfrm>
            <a:off x="2343413" y="2875464"/>
            <a:ext cx="2630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Damian Kurpiewski </a:t>
            </a:r>
          </a:p>
          <a:p>
            <a:pPr algn="ctr"/>
            <a:r>
              <a:rPr lang="pl-PL" b="1" dirty="0"/>
              <a:t>Project Manager</a:t>
            </a:r>
          </a:p>
          <a:p>
            <a:pPr algn="ctr"/>
            <a:endParaRPr lang="pl-PL" b="1" dirty="0"/>
          </a:p>
        </p:txBody>
      </p:sp>
      <p:sp>
        <p:nvSpPr>
          <p:cNvPr id="12" name="pole tekstowe 11"/>
          <p:cNvSpPr txBox="1"/>
          <p:nvPr/>
        </p:nvSpPr>
        <p:spPr>
          <a:xfrm>
            <a:off x="6504276" y="2888113"/>
            <a:ext cx="35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Damian Szczukowski</a:t>
            </a:r>
          </a:p>
          <a:p>
            <a:pPr algn="ctr"/>
            <a:r>
              <a:rPr lang="pl-PL" b="1" dirty="0"/>
              <a:t> Team Leader</a:t>
            </a:r>
          </a:p>
        </p:txBody>
      </p:sp>
      <p:sp>
        <p:nvSpPr>
          <p:cNvPr id="15" name="pole tekstowe 14"/>
          <p:cNvSpPr txBox="1"/>
          <p:nvPr/>
        </p:nvSpPr>
        <p:spPr>
          <a:xfrm>
            <a:off x="1719096" y="5661248"/>
            <a:ext cx="212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Michał Jabłoński</a:t>
            </a:r>
          </a:p>
          <a:p>
            <a:pPr algn="ctr"/>
            <a:r>
              <a:rPr lang="pl-PL" b="1" dirty="0"/>
              <a:t>Frontend Developer</a:t>
            </a:r>
          </a:p>
        </p:txBody>
      </p:sp>
      <p:sp>
        <p:nvSpPr>
          <p:cNvPr id="16" name="pole tekstowe 15"/>
          <p:cNvSpPr txBox="1"/>
          <p:nvPr/>
        </p:nvSpPr>
        <p:spPr>
          <a:xfrm>
            <a:off x="3921101" y="5648919"/>
            <a:ext cx="200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Eryk Maciejko</a:t>
            </a:r>
          </a:p>
          <a:p>
            <a:pPr algn="ctr"/>
            <a:r>
              <a:rPr lang="pl-PL" b="1" dirty="0"/>
              <a:t>Android Developer</a:t>
            </a:r>
          </a:p>
        </p:txBody>
      </p:sp>
      <p:sp>
        <p:nvSpPr>
          <p:cNvPr id="17" name="pole tekstowe 16"/>
          <p:cNvSpPr txBox="1"/>
          <p:nvPr/>
        </p:nvSpPr>
        <p:spPr>
          <a:xfrm>
            <a:off x="5916265" y="5661248"/>
            <a:ext cx="250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Jarosław Warchulski</a:t>
            </a:r>
          </a:p>
          <a:p>
            <a:pPr algn="ctr"/>
            <a:r>
              <a:rPr lang="pl-PL" b="1" dirty="0"/>
              <a:t>Test Developer</a:t>
            </a:r>
          </a:p>
        </p:txBody>
      </p:sp>
      <p:sp>
        <p:nvSpPr>
          <p:cNvPr id="18" name="pole tekstowe 17"/>
          <p:cNvSpPr txBox="1"/>
          <p:nvPr/>
        </p:nvSpPr>
        <p:spPr>
          <a:xfrm>
            <a:off x="8342500" y="5661249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Arkadiusz Wołk</a:t>
            </a:r>
          </a:p>
          <a:p>
            <a:pPr algn="ctr"/>
            <a:r>
              <a:rPr lang="pl-PL" b="1" dirty="0"/>
              <a:t>Web Developer</a:t>
            </a:r>
          </a:p>
        </p:txBody>
      </p:sp>
      <p:pic>
        <p:nvPicPr>
          <p:cNvPr id="3" name="Obraz 2" descr="Obraz zawierający osoba, ściana, mężczyzna, koszula&#10;&#10;Opis wygenerowany przy bardzo wysokim poziomie pewności">
            <a:extLst>
              <a:ext uri="{FF2B5EF4-FFF2-40B4-BE49-F238E27FC236}">
                <a16:creationId xmlns:a16="http://schemas.microsoft.com/office/drawing/2014/main" id="{32ADBA9B-4974-43D4-8078-9882B7E5C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468" y="404212"/>
            <a:ext cx="1815520" cy="242069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4" name="Obraz 13" descr="Obraz zawierający osoba, ściana, trzyma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83986F5B-246C-439F-A9E4-4760B1087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647" y="3584146"/>
            <a:ext cx="1496545" cy="199539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0" name="Obraz 19" descr="Obraz zawierający osoba, ściana, mężczyzna&#10;&#10;Opis wygenerowany przy bardzo wysokim poziomie pewności">
            <a:extLst>
              <a:ext uri="{FF2B5EF4-FFF2-40B4-BE49-F238E27FC236}">
                <a16:creationId xmlns:a16="http://schemas.microsoft.com/office/drawing/2014/main" id="{E6236BC5-98D0-4DE3-AA8C-5DCF6BEE1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01" y="3541210"/>
            <a:ext cx="1543326" cy="2057768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2" name="Obraz 21" descr="Obraz zawierający osoba, ściana, mężczyzna, wewnątrz&#10;&#10;Opis wygenerowany przy bardzo wysokim poziomie pewności">
            <a:extLst>
              <a:ext uri="{FF2B5EF4-FFF2-40B4-BE49-F238E27FC236}">
                <a16:creationId xmlns:a16="http://schemas.microsoft.com/office/drawing/2014/main" id="{C5A51BEC-6406-43C1-A551-32C17BAF81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15" y="404213"/>
            <a:ext cx="1815520" cy="2420693"/>
          </a:xfrm>
          <a:prstGeom prst="ellipse">
            <a:avLst/>
          </a:prstGeom>
          <a:ln>
            <a:noFill/>
          </a:ln>
          <a:effectLst>
            <a:outerShdw blurRad="50800" dist="50800" dir="5400000" algn="ctr" rotWithShape="0">
              <a:schemeClr val="tx1">
                <a:lumMod val="50000"/>
                <a:lumOff val="50000"/>
                <a:alpha val="0"/>
              </a:schemeClr>
            </a:outerShdw>
            <a:softEdge rad="0"/>
          </a:effectLst>
        </p:spPr>
      </p:pic>
      <p:pic>
        <p:nvPicPr>
          <p:cNvPr id="24" name="Obraz 23" descr="Obraz zawierający osoba, ściana, wewnątrz, czarny&#10;&#10;Opis wygenerowany przy bardzo wysokim poziomie pewności">
            <a:extLst>
              <a:ext uri="{FF2B5EF4-FFF2-40B4-BE49-F238E27FC236}">
                <a16:creationId xmlns:a16="http://schemas.microsoft.com/office/drawing/2014/main" id="{570FFBFE-9BBC-4665-AE07-D7DE0052A3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2" y="3541211"/>
            <a:ext cx="1590262" cy="2120349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6" name="Obraz 25" descr="Obraz zawierający osoba, ściana, mężczyzna, stojące&#10;&#10;Opis wygenerowany przy bardzo wysokim poziomie pewności">
            <a:extLst>
              <a:ext uri="{FF2B5EF4-FFF2-40B4-BE49-F238E27FC236}">
                <a16:creationId xmlns:a16="http://schemas.microsoft.com/office/drawing/2014/main" id="{4869A3D7-F96E-443B-95EC-A01697E120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73" y="3603586"/>
            <a:ext cx="1496545" cy="199539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7" name="Prostokąt 26">
            <a:extLst>
              <a:ext uri="{FF2B5EF4-FFF2-40B4-BE49-F238E27FC236}">
                <a16:creationId xmlns:a16="http://schemas.microsoft.com/office/drawing/2014/main" id="{FB5AF36A-D3C8-4FEA-A209-C5C980303B5B}"/>
              </a:ext>
            </a:extLst>
          </p:cNvPr>
          <p:cNvSpPr/>
          <p:nvPr/>
        </p:nvSpPr>
        <p:spPr>
          <a:xfrm>
            <a:off x="5060530" y="292606"/>
            <a:ext cx="19880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Zespół</a:t>
            </a:r>
          </a:p>
        </p:txBody>
      </p:sp>
      <p:pic>
        <p:nvPicPr>
          <p:cNvPr id="29" name="Obraz 28" descr="Obraz zawierający osoba, ściana, mężczyzna, wewnątrz&#10;&#10;Opis wygenerowany przy bardzo wysokim poziomie pewności">
            <a:extLst>
              <a:ext uri="{FF2B5EF4-FFF2-40B4-BE49-F238E27FC236}">
                <a16:creationId xmlns:a16="http://schemas.microsoft.com/office/drawing/2014/main" id="{1440E890-63CE-41D1-B743-3E78F6F671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16" y="449264"/>
            <a:ext cx="1819501" cy="242600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34251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44939386-5F44-4177-9044-4C74BE379ED1}"/>
              </a:ext>
            </a:extLst>
          </p:cNvPr>
          <p:cNvSpPr txBox="1"/>
          <p:nvPr/>
        </p:nvSpPr>
        <p:spPr>
          <a:xfrm>
            <a:off x="373032" y="1569660"/>
            <a:ext cx="64225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/>
              <a:t>-Zdrowa pani</a:t>
            </a:r>
          </a:p>
          <a:p>
            <a:r>
              <a:rPr lang="pl-PL" sz="3200" dirty="0"/>
              <a:t>-troskliwa rodzina, która nie ma czasu na opiekę ze względu na pracę</a:t>
            </a:r>
          </a:p>
          <a:p>
            <a:r>
              <a:rPr lang="pl-PL" sz="3200" dirty="0"/>
              <a:t>-problemy z sercem</a:t>
            </a:r>
          </a:p>
          <a:p>
            <a:r>
              <a:rPr lang="pl-PL" sz="3200" dirty="0"/>
              <a:t>-pomocna technologia</a:t>
            </a:r>
          </a:p>
          <a:p>
            <a:r>
              <a:rPr lang="pl-PL" sz="3200" dirty="0"/>
              <a:t>-aplikacja HealthBand i jej opis!</a:t>
            </a:r>
          </a:p>
          <a:p>
            <a:r>
              <a:rPr lang="pl-PL" sz="3200" dirty="0"/>
              <a:t>Pozwala ona monitorować stan zdrowia i informować o nim najbliższych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75C1CC40-B13F-4945-A8AB-407F623C1ADE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C4F55D77-37B3-4CB2-A3C5-7EE72CE3A1DF}"/>
              </a:ext>
            </a:extLst>
          </p:cNvPr>
          <p:cNvSpPr/>
          <p:nvPr/>
        </p:nvSpPr>
        <p:spPr>
          <a:xfrm>
            <a:off x="4711872" y="244724"/>
            <a:ext cx="2768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Problemy</a:t>
            </a:r>
          </a:p>
        </p:txBody>
      </p:sp>
      <p:pic>
        <p:nvPicPr>
          <p:cNvPr id="4100" name="Picture 4" descr="Znalezione obrazy dla zapytania old woman sport">
            <a:extLst>
              <a:ext uri="{FF2B5EF4-FFF2-40B4-BE49-F238E27FC236}">
                <a16:creationId xmlns:a16="http://schemas.microsoft.com/office/drawing/2014/main" id="{EA9BDB98-4C60-4FFC-BF64-12B53109B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76" y="2272792"/>
            <a:ext cx="5026152" cy="335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5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osoba z zawaÅem">
            <a:extLst>
              <a:ext uri="{FF2B5EF4-FFF2-40B4-BE49-F238E27FC236}">
                <a16:creationId xmlns:a16="http://schemas.microsoft.com/office/drawing/2014/main" id="{4E70C231-279C-4005-8D78-3E0AD9978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58" y="1772816"/>
            <a:ext cx="6594884" cy="439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9222067A-B829-416D-B00F-DB5DF6204DF7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2C436B70-C0D1-4462-91E9-CFD4BCF76F3C}"/>
              </a:ext>
            </a:extLst>
          </p:cNvPr>
          <p:cNvSpPr/>
          <p:nvPr/>
        </p:nvSpPr>
        <p:spPr>
          <a:xfrm>
            <a:off x="4711872" y="244724"/>
            <a:ext cx="2768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Problemy</a:t>
            </a:r>
          </a:p>
        </p:txBody>
      </p:sp>
    </p:spTree>
    <p:extLst>
      <p:ext uri="{BB962C8B-B14F-4D97-AF65-F5344CB8AC3E}">
        <p14:creationId xmlns:p14="http://schemas.microsoft.com/office/powerpoint/2010/main" val="3417665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Znalezione obrazy dla zapytania mi band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573" y="3186734"/>
            <a:ext cx="2048255" cy="1836476"/>
          </a:xfrm>
          <a:prstGeom prst="rect">
            <a:avLst/>
          </a:prstGeom>
          <a:noFill/>
        </p:spPr>
      </p:pic>
      <p:pic>
        <p:nvPicPr>
          <p:cNvPr id="16386" name="Picture 2" descr="Podobny obraz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5126" y="4967916"/>
            <a:ext cx="2475512" cy="1757813"/>
          </a:xfrm>
          <a:prstGeom prst="rect">
            <a:avLst/>
          </a:prstGeom>
          <a:noFill/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11A812A0-7455-4318-90AE-AE97B43B3D66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5BE6B618-5B93-4F72-AC38-857A5B5BAD79}"/>
              </a:ext>
            </a:extLst>
          </p:cNvPr>
          <p:cNvSpPr/>
          <p:nvPr/>
        </p:nvSpPr>
        <p:spPr>
          <a:xfrm>
            <a:off x="4708443" y="244724"/>
            <a:ext cx="2775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Działanie</a:t>
            </a:r>
          </a:p>
        </p:txBody>
      </p:sp>
      <p:pic>
        <p:nvPicPr>
          <p:cNvPr id="2062" name="Picture 14" descr="Znalezione obrazy dla zapytania arrow">
            <a:extLst>
              <a:ext uri="{FF2B5EF4-FFF2-40B4-BE49-F238E27FC236}">
                <a16:creationId xmlns:a16="http://schemas.microsoft.com/office/drawing/2014/main" id="{525D9BB2-6607-4BCE-AE01-23C00D9F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9803" flipV="1">
            <a:off x="2387541" y="1605564"/>
            <a:ext cx="2157392" cy="21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Znalezione obrazy dla zapytania arrow">
            <a:extLst>
              <a:ext uri="{FF2B5EF4-FFF2-40B4-BE49-F238E27FC236}">
                <a16:creationId xmlns:a16="http://schemas.microsoft.com/office/drawing/2014/main" id="{11D1A2DE-4DFC-4455-8E19-B5204DA53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97324" flipH="1">
            <a:off x="6561806" y="1782657"/>
            <a:ext cx="1392708" cy="139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Znalezione obrazy dla zapytania telefon xiaomi">
            <a:extLst>
              <a:ext uri="{FF2B5EF4-FFF2-40B4-BE49-F238E27FC236}">
                <a16:creationId xmlns:a16="http://schemas.microsoft.com/office/drawing/2014/main" id="{BB774E73-A5F0-44D3-9D2E-518A909C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962" y="2880618"/>
            <a:ext cx="2448707" cy="244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Znalezione obrazy dla zapytania sms">
            <a:extLst>
              <a:ext uri="{FF2B5EF4-FFF2-40B4-BE49-F238E27FC236}">
                <a16:creationId xmlns:a16="http://schemas.microsoft.com/office/drawing/2014/main" id="{EBF3808D-4FEC-47DF-BDA2-0139721A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126" y="1605965"/>
            <a:ext cx="1580769" cy="15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Znalezione obrazy dla zapytania arrow">
            <a:extLst>
              <a:ext uri="{FF2B5EF4-FFF2-40B4-BE49-F238E27FC236}">
                <a16:creationId xmlns:a16="http://schemas.microsoft.com/office/drawing/2014/main" id="{FCA97DE9-3840-4BCA-9459-2213B915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97324" flipH="1" flipV="1">
            <a:off x="6562171" y="5147759"/>
            <a:ext cx="1398129" cy="139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trzałka: w prawo 14">
            <a:extLst>
              <a:ext uri="{FF2B5EF4-FFF2-40B4-BE49-F238E27FC236}">
                <a16:creationId xmlns:a16="http://schemas.microsoft.com/office/drawing/2014/main" id="{E3F2D3A4-7840-4B5E-A69E-15338D461887}"/>
              </a:ext>
            </a:extLst>
          </p:cNvPr>
          <p:cNvSpPr/>
          <p:nvPr/>
        </p:nvSpPr>
        <p:spPr>
          <a:xfrm>
            <a:off x="6792669" y="3671267"/>
            <a:ext cx="2131875" cy="3978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072" name="Picture 24" descr="Znalezione obrazy dla zapytania chmura">
            <a:extLst>
              <a:ext uri="{FF2B5EF4-FFF2-40B4-BE49-F238E27FC236}">
                <a16:creationId xmlns:a16="http://schemas.microsoft.com/office/drawing/2014/main" id="{4BCC298C-58BD-4DD0-86BC-5B3D6835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041" y="3004824"/>
            <a:ext cx="2568116" cy="153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90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3980B7DC-1D96-477D-AF05-12EC6B8786AB}"/>
              </a:ext>
            </a:extLst>
          </p:cNvPr>
          <p:cNvSpPr txBox="1"/>
          <p:nvPr/>
        </p:nvSpPr>
        <p:spPr>
          <a:xfrm>
            <a:off x="1872648" y="2674648"/>
            <a:ext cx="8946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-Łączy się z opaską Mi Band 2, z której pobiera informacje na temat stanu zdrowia, udostępnia ona takie dane jak: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F5AA8B6E-1444-4296-B394-E46294B347DB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90D7F400-0343-4694-9662-E3171026A05C}"/>
              </a:ext>
            </a:extLst>
          </p:cNvPr>
          <p:cNvSpPr/>
          <p:nvPr/>
        </p:nvSpPr>
        <p:spPr>
          <a:xfrm>
            <a:off x="4711872" y="244724"/>
            <a:ext cx="2768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Problemy</a:t>
            </a:r>
          </a:p>
        </p:txBody>
      </p:sp>
    </p:spTree>
    <p:extLst>
      <p:ext uri="{BB962C8B-B14F-4D97-AF65-F5344CB8AC3E}">
        <p14:creationId xmlns:p14="http://schemas.microsoft.com/office/powerpoint/2010/main" val="14437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mi band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1959" y="3223945"/>
            <a:ext cx="2248086" cy="2248086"/>
          </a:xfrm>
          <a:prstGeom prst="rect">
            <a:avLst/>
          </a:prstGeom>
          <a:noFill/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D638D100-3DF2-4F85-93F2-7EC526662BB8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BD2FA529-183E-4E6B-A0DC-F47105776B18}"/>
              </a:ext>
            </a:extLst>
          </p:cNvPr>
          <p:cNvSpPr/>
          <p:nvPr/>
        </p:nvSpPr>
        <p:spPr>
          <a:xfrm>
            <a:off x="4538236" y="244724"/>
            <a:ext cx="31155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Możliwości</a:t>
            </a:r>
          </a:p>
        </p:txBody>
      </p:sp>
      <p:pic>
        <p:nvPicPr>
          <p:cNvPr id="22" name="Picture 14" descr="Znalezione obrazy dla zapytania arrow">
            <a:extLst>
              <a:ext uri="{FF2B5EF4-FFF2-40B4-BE49-F238E27FC236}">
                <a16:creationId xmlns:a16="http://schemas.microsoft.com/office/drawing/2014/main" id="{33BD47E2-19F8-4F01-8E5C-B14F53C16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220045" y="1984132"/>
            <a:ext cx="1353097" cy="13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Znalezione obrazy dla zapytania arrow">
            <a:extLst>
              <a:ext uri="{FF2B5EF4-FFF2-40B4-BE49-F238E27FC236}">
                <a16:creationId xmlns:a16="http://schemas.microsoft.com/office/drawing/2014/main" id="{C2E0D1DB-6516-42A6-A9AA-88D43A7F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694176" y="1984131"/>
            <a:ext cx="1441919" cy="13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Znalezione obrazy dla zapytania arrow">
            <a:extLst>
              <a:ext uri="{FF2B5EF4-FFF2-40B4-BE49-F238E27FC236}">
                <a16:creationId xmlns:a16="http://schemas.microsoft.com/office/drawing/2014/main" id="{38066DFF-9B33-47A0-B656-19DF7081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81" y="5080684"/>
            <a:ext cx="1353097" cy="13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Znalezione obrazy dla zapytania arrow">
            <a:extLst>
              <a:ext uri="{FF2B5EF4-FFF2-40B4-BE49-F238E27FC236}">
                <a16:creationId xmlns:a16="http://schemas.microsoft.com/office/drawing/2014/main" id="{45F17F23-FB14-47EC-9B3F-6F65212A9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70093" y="5080684"/>
            <a:ext cx="1353098" cy="13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nalezione obrazy dla zapytania kroki ikona">
            <a:extLst>
              <a:ext uri="{FF2B5EF4-FFF2-40B4-BE49-F238E27FC236}">
                <a16:creationId xmlns:a16="http://schemas.microsoft.com/office/drawing/2014/main" id="{45737E71-7031-43AE-BF63-2F3D336A2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561" y="1715809"/>
            <a:ext cx="2071180" cy="207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Znalezione obrazy dla zapytania tÄtno ikona">
            <a:extLst>
              <a:ext uri="{FF2B5EF4-FFF2-40B4-BE49-F238E27FC236}">
                <a16:creationId xmlns:a16="http://schemas.microsoft.com/office/drawing/2014/main" id="{C60146C5-FC3F-41C9-9930-D093207F3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6" y="1576154"/>
            <a:ext cx="2452331" cy="245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Znalezione obrazy dla zapytania kalorie ikona">
            <a:extLst>
              <a:ext uri="{FF2B5EF4-FFF2-40B4-BE49-F238E27FC236}">
                <a16:creationId xmlns:a16="http://schemas.microsoft.com/office/drawing/2014/main" id="{7B7C19BB-C8C0-4B5F-ADA7-9BA0DDF9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035" y="4855464"/>
            <a:ext cx="1753270" cy="175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Znalezione obrazy dla zapytania powiadomienia ikona">
            <a:extLst>
              <a:ext uri="{FF2B5EF4-FFF2-40B4-BE49-F238E27FC236}">
                <a16:creationId xmlns:a16="http://schemas.microsoft.com/office/drawing/2014/main" id="{A6553312-F527-4ED1-A21B-F31CE639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802" y="4462272"/>
            <a:ext cx="1840178" cy="188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4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724240F6-BF30-40C4-8F5C-9F5D632D5F5C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43C66A9D-9B95-4870-A96D-B2E41F22DD7D}"/>
              </a:ext>
            </a:extLst>
          </p:cNvPr>
          <p:cNvSpPr/>
          <p:nvPr/>
        </p:nvSpPr>
        <p:spPr>
          <a:xfrm>
            <a:off x="5217395" y="244724"/>
            <a:ext cx="1757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6444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9B68235-3E8B-4142-B672-757A530C7B93}"/>
              </a:ext>
            </a:extLst>
          </p:cNvPr>
          <p:cNvSpPr txBox="1"/>
          <p:nvPr/>
        </p:nvSpPr>
        <p:spPr>
          <a:xfrm>
            <a:off x="656496" y="1947672"/>
            <a:ext cx="35954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-Nauka Javy i Android Studio</a:t>
            </a:r>
          </a:p>
          <a:p>
            <a:r>
              <a:rPr lang="pl-PL" sz="2400" dirty="0"/>
              <a:t>-Spalona opaska Mi Band 1</a:t>
            </a:r>
          </a:p>
          <a:p>
            <a:r>
              <a:rPr lang="pl-PL" sz="2400" dirty="0"/>
              <a:t>-Problemy z komunikacją z Mi Band 2, kłopotliwa autoryzacja, niedostępność dokumentacji technicznej API opaski,</a:t>
            </a:r>
          </a:p>
          <a:p>
            <a:r>
              <a:rPr lang="pl-PL" sz="2400" dirty="0"/>
              <a:t>problemy z prawidłowym pomiarem (zabezpieczenia)</a:t>
            </a:r>
          </a:p>
          <a:p>
            <a:r>
              <a:rPr lang="pl-PL" sz="2400" dirty="0"/>
              <a:t>-Radość z sukcesu!!!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EF482EBF-4B1F-453F-8A5C-3A73073CF78B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pl-PL" sz="96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77EE9FB8-A2ED-4686-B3EC-5380F57C28F4}"/>
              </a:ext>
            </a:extLst>
          </p:cNvPr>
          <p:cNvSpPr/>
          <p:nvPr/>
        </p:nvSpPr>
        <p:spPr>
          <a:xfrm>
            <a:off x="3868183" y="244724"/>
            <a:ext cx="44556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Przebieg pracy</a:t>
            </a:r>
          </a:p>
        </p:txBody>
      </p:sp>
    </p:spTree>
    <p:extLst>
      <p:ext uri="{BB962C8B-B14F-4D97-AF65-F5344CB8AC3E}">
        <p14:creationId xmlns:p14="http://schemas.microsoft.com/office/powerpoint/2010/main" val="3717669523"/>
      </p:ext>
    </p:extLst>
  </p:cSld>
  <p:clrMapOvr>
    <a:masterClrMapping/>
  </p:clrMapOvr>
</p:sld>
</file>

<file path=ppt/theme/theme1.xml><?xml version="1.0" encoding="utf-8"?>
<a:theme xmlns:a="http://schemas.openxmlformats.org/drawingml/2006/main" name="Kropla">
  <a:themeElements>
    <a:clrScheme name="Kropla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Krop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op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TM04033925[[fn=Kropla]]</Template>
  <TotalTime>83</TotalTime>
  <Words>159</Words>
  <Application>Microsoft Office PowerPoint</Application>
  <PresentationFormat>Panoramiczny</PresentationFormat>
  <Paragraphs>40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5" baseType="lpstr">
      <vt:lpstr>Arial</vt:lpstr>
      <vt:lpstr>Tw Cen MT</vt:lpstr>
      <vt:lpstr>Kropla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18</cp:revision>
  <dcterms:created xsi:type="dcterms:W3CDTF">2018-06-03T13:49:45Z</dcterms:created>
  <dcterms:modified xsi:type="dcterms:W3CDTF">2018-06-03T15:13:30Z</dcterms:modified>
</cp:coreProperties>
</file>